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ExtraBold"/>
      <p:bold r:id="rId19"/>
    </p:embeddedFont>
    <p:embeddedFont>
      <p:font typeface="Pretendard Bold"/>
      <p:bold r:id="rId20"/>
    </p:embeddedFont>
    <p:embeddedFont>
      <p:font typeface="Pretendard Thin"/>
      <p:regular r:id="rId21"/>
    </p:embeddedFont>
    <p:embeddedFont>
      <p:font typeface="Pretendard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889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8356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55600" y="8267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24900" y="86360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" y="127000"/>
            <a:ext cx="18453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17500" y="8331200"/>
            <a:ext cx="4686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ExtraBold"/>
              </a:rPr>
              <a:t>2023764060 </a:t>
            </a:r>
          </a:p>
          <a:p>
            <a:pPr algn="r" lvl="0">
              <a:lnSpc>
                <a:spcPct val="1078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ExtraBold"/>
              </a:rPr>
              <a:t>최원호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600" y="2781300"/>
            <a:ext cx="122936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0" b="false" i="false" u="none" strike="noStrike" spc="300">
                <a:solidFill>
                  <a:srgbClr val="000000"/>
                </a:solidFill>
                <a:latin typeface="Pretendard Bold"/>
              </a:rPr>
              <a:t>github </a:t>
            </a: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정리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600" y="5473700"/>
            <a:ext cx="120904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Thin"/>
              </a:rPr>
              <a:t>https://github.com/pop9711/react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" y="1981200"/>
            <a:ext cx="5295900" cy="662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56800" y="1981200"/>
            <a:ext cx="6172200" cy="4953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108200"/>
            <a:ext cx="64897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07600" y="2273300"/>
            <a:ext cx="7086600" cy="574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12700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209800"/>
            <a:ext cx="6565900" cy="641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2489200"/>
            <a:ext cx="7239000" cy="5803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https://github.com/pop9711/react/tree/main/0522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" y="88900"/>
            <a:ext cx="18453100" cy="762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0400" y="2768600"/>
            <a:ext cx="177546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9000" b="false" i="false" u="none" strike="noStrike" spc="-200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400" y="4800600"/>
            <a:ext cx="177800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000" b="false" i="false" u="none" strike="noStrike">
                <a:solidFill>
                  <a:srgbClr val="000000"/>
                </a:solidFill>
                <a:latin typeface="Pretendard Regular"/>
              </a:rPr>
              <a:t>15/15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043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2984500"/>
            <a:ext cx="8470900" cy="391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80600" y="2374900"/>
            <a:ext cx="7734300" cy="513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https://github.com/pop9711/react/tree/main/intro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3048000"/>
            <a:ext cx="8305800" cy="381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48900" y="3048000"/>
            <a:ext cx="7302500" cy="3771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https://github.com/pop9711/react/tree/main/0313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2628900"/>
            <a:ext cx="8026400" cy="558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2781300"/>
            <a:ext cx="8356600" cy="5359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https://github.com/pop9711/react/tree/main/ElementsRendering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159000"/>
            <a:ext cx="7912100" cy="596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2590800"/>
            <a:ext cx="7912100" cy="511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https://github.com/pop9711/react/tree/main/props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2120900"/>
            <a:ext cx="85598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2413000"/>
            <a:ext cx="7924800" cy="544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2451100"/>
            <a:ext cx="7759700" cy="580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32900" y="2413000"/>
            <a:ext cx="8318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https://github.com/pop9711/react/tree/main/Counter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311400"/>
            <a:ext cx="8001000" cy="553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61600" y="2044700"/>
            <a:ext cx="6172200" cy="5905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2082800"/>
            <a:ext cx="5803900" cy="643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2400300"/>
            <a:ext cx="6921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https://github.com/pop9711/react/tree/main/hook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